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79" r:id="rId5"/>
    <p:sldId id="258" r:id="rId6"/>
    <p:sldId id="260" r:id="rId7"/>
    <p:sldId id="280" r:id="rId8"/>
    <p:sldId id="261" r:id="rId9"/>
    <p:sldId id="276" r:id="rId10"/>
    <p:sldId id="277" r:id="rId11"/>
    <p:sldId id="278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a_clean_corporate_technology_presentation_slide_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hatGPT Image 2026年8月24日 19_32_14 (3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vault_数据安全治理平台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route_ai智能体安全治理平台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cti网络威胁情报全景平台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brain_ai安全大脑架构图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xdr统一安全运营平台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产品协同安全闭环全景图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统一数据与能力闭环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部署架构与灵活接入方案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典型客户场景与安全能力全景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企业安全边界新图景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整体价值_deep智能安全体系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系列ai原生安全产品体系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ChatGPT Image 2026年8月24日 19_38_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传统安全建设的三大核心问题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从看见风险到统一运营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hatGPT Image 2026年8月24日 19_44_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deepradar企业外部攻击面全景图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hatGPT Image 2026年8月24日 19_32_13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hatGPT Image 2026年8月24日 19_32_13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75" y="0"/>
            <a:ext cx="1218501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On-screen Show (4:3)</PresentationFormat>
  <Paragraphs>0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robin</cp:lastModifiedBy>
  <cp:revision>2</cp:revision>
  <dcterms:created xsi:type="dcterms:W3CDTF">2013-01-27T09:14:00Z</dcterms:created>
  <dcterms:modified xsi:type="dcterms:W3CDTF">2026-08-24T11:45:39Z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2052-12.1.0.26885</vt:lpwstr>
  </property>
  <property fmtid="{D5CDD505-2E9C-101B-9397-08002B2CF9AE}" pid="3" name="ICV">
    <vt:lpwstr>0B82FACDA1354CEABE5CC77F4CEF9107_12</vt:lpwstr>
  </property>
</Properties>
</file>